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0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DesignPrototype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136" y="1334351"/>
            <a:ext cx="8760278" cy="492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 Proof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</a:t>
            </a:r>
            <a:r>
              <a:rPr lang="en-US" sz="2000" smtClean="0"/>
              <a:t>spell </a:t>
            </a:r>
            <a:r>
              <a:rPr lang="en-US" sz="2000" smtClean="0"/>
              <a:t>types &amp; spell </a:t>
            </a:r>
            <a:r>
              <a:rPr lang="en-US" sz="2000" dirty="0" smtClean="0"/>
              <a:t>switching</a:t>
            </a:r>
            <a:endParaRPr lang="en-US" sz="2000" dirty="0" smtClean="0"/>
          </a:p>
          <a:p>
            <a:r>
              <a:rPr lang="en-US" sz="2000" dirty="0" smtClean="0"/>
              <a:t>Multiple bullet movement patterns</a:t>
            </a:r>
          </a:p>
          <a:p>
            <a:r>
              <a:rPr lang="en-US" sz="2000" dirty="0" smtClean="0"/>
              <a:t>Basic </a:t>
            </a:r>
            <a:r>
              <a:rPr lang="en-US" sz="2000" dirty="0"/>
              <a:t>e</a:t>
            </a:r>
            <a:r>
              <a:rPr lang="en-US" sz="2000" dirty="0" smtClean="0"/>
              <a:t>nemy shooting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Player fade </a:t>
            </a:r>
            <a:r>
              <a:rPr lang="en-US" sz="2000" dirty="0" smtClean="0"/>
              <a:t>ability</a:t>
            </a:r>
          </a:p>
          <a:p>
            <a:r>
              <a:rPr lang="en-US" sz="2000" dirty="0" smtClean="0"/>
              <a:t>Basic UI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Goals met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</a:t>
            </a:r>
            <a:r>
              <a:rPr lang="en-US" sz="2000" dirty="0" smtClean="0"/>
              <a:t>types &amp; spell switching</a:t>
            </a:r>
            <a:endParaRPr lang="en-US" sz="2000" dirty="0" smtClean="0"/>
          </a:p>
          <a:p>
            <a:r>
              <a:rPr lang="en-US" sz="2000" dirty="0" smtClean="0"/>
              <a:t>Basic enemy shooting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Player fade </a:t>
            </a:r>
            <a:r>
              <a:rPr lang="en-US" sz="2000" dirty="0" smtClean="0"/>
              <a:t>ability</a:t>
            </a:r>
          </a:p>
          <a:p>
            <a:r>
              <a:rPr lang="en-US" sz="2000" dirty="0" smtClean="0"/>
              <a:t>Basic UI</a:t>
            </a:r>
            <a:endParaRPr lang="en-US" sz="2000" dirty="0" smtClean="0"/>
          </a:p>
          <a:p>
            <a:r>
              <a:rPr lang="en-US" sz="2000" dirty="0" smtClean="0"/>
              <a:t>Limited quantity of Art assets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4514</TotalTime>
  <Words>278</Words>
  <Application>Microsoft Office PowerPoint</Application>
  <PresentationFormat>Widescreen</PresentationFormat>
  <Paragraphs>49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Nelson Athow</cp:lastModifiedBy>
  <cp:revision>32</cp:revision>
  <dcterms:created xsi:type="dcterms:W3CDTF">2017-02-23T18:33:56Z</dcterms:created>
  <dcterms:modified xsi:type="dcterms:W3CDTF">2017-03-09T05:39:52Z</dcterms:modified>
</cp:coreProperties>
</file>

<file path=docProps/thumbnail.jpeg>
</file>